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3" Type="http://schemas.openxmlformats.org/package/2006/relationships/metadata/core-properties" Target="docProps/core.xml" />
  <Relationship Id="rId2" Type="http://schemas.openxmlformats.org/package/2006/relationships/metadata/thumbnail" Target="docProps/thumbnail.jpeg" />
  <Relationship Id="rId1" Type="http://schemas.openxmlformats.org/officeDocument/2006/relationships/officeDocument" Target="ppt/presentation.xml" />
  <Relationship Id="rId5" Type="http://schemas.openxmlformats.org/officeDocument/2006/relationships/custom-properties" Target="docProps/custom.xml" />
  <Relationship Id="rId4" Type="http://schemas.openxmlformats.org/officeDocument/2006/relationships/extended-properties" Target="docProps/app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4"/>
  </p:sldMasterIdLst>
  <p:notesMasterIdLst>
    <p:notesMasterId r:id="rId11"/>
  </p:notesMasterIdLst>
  <p:sldIdLst>
    <p:sldId id="305" r:id="rId5"/>
    <p:sldId id="313" r:id="rId6"/>
    <p:sldId id="307" r:id="rId7"/>
    <p:sldId id="320" r:id="rId8"/>
    <p:sldId id="319" r:id="rId9"/>
    <p:sldId id="321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59E53"/>
    <a:srgbClr val="1654A4"/>
    <a:srgbClr val="239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B03777-02D4-418A-AA7E-2D0CFF93EE92}" v="158" dt="2023-05-18T07:11:15.7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0" autoAdjust="0"/>
    <p:restoredTop sz="95214" autoAdjust="0"/>
  </p:normalViewPr>
  <p:slideViewPr>
    <p:cSldViewPr>
      <p:cViewPr varScale="1">
        <p:scale>
          <a:sx n="82" d="100"/>
          <a:sy n="82" d="100"/>
        </p:scale>
        <p:origin x="1445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4.xml" />
  <Relationship Id="rId13" Type="http://schemas.openxmlformats.org/officeDocument/2006/relationships/viewProps" Target="viewProps.xml" />
  <Relationship Id="rId3" Type="http://schemas.openxmlformats.org/officeDocument/2006/relationships/customXml" Target="../customXml/item3.xml" />
  <Relationship Id="rId7" Type="http://schemas.openxmlformats.org/officeDocument/2006/relationships/slide" Target="slides/slide3.xml" />
  <Relationship Id="rId12" Type="http://schemas.openxmlformats.org/officeDocument/2006/relationships/presProps" Target="presProps.xml" />
  <Relationship Id="rId17" Type="http://schemas.microsoft.com/office/2015/10/relationships/revisionInfo" Target="revisionInfo.xml" />
  <Relationship Id="rId2" Type="http://schemas.openxmlformats.org/officeDocument/2006/relationships/customXml" Target="../customXml/item2.xml" />
  <Relationship Id="rId16" Type="http://schemas.microsoft.com/office/2016/11/relationships/changesInfo" Target="changesInfos/changesInfo1.xml" />
  <Relationship Id="rId1" Type="http://schemas.openxmlformats.org/officeDocument/2006/relationships/customXml" Target="../customXml/item1.xml" />
  <Relationship Id="rId6" Type="http://schemas.openxmlformats.org/officeDocument/2006/relationships/slide" Target="slides/slide2.xml" />
  <Relationship Id="rId11" Type="http://schemas.openxmlformats.org/officeDocument/2006/relationships/notesMaster" Target="notesMasters/notesMaster1.xml" />
  <Relationship Id="rId5" Type="http://schemas.openxmlformats.org/officeDocument/2006/relationships/slide" Target="slides/slide1.xml" />
  <Relationship Id="rId15" Type="http://schemas.openxmlformats.org/officeDocument/2006/relationships/tableStyles" Target="tableStyles.xml" />
  <Relationship Id="rId10" Type="http://schemas.openxmlformats.org/officeDocument/2006/relationships/slide" Target="slides/slide6.xml" />
  <Relationship Id="rId4" Type="http://schemas.openxmlformats.org/officeDocument/2006/relationships/slideMaster" Target="slideMasters/slideMaster1.xml" />
  <Relationship Id="rId9" Type="http://schemas.openxmlformats.org/officeDocument/2006/relationships/slide" Target="slides/slide5.xml" />
  <Relationship Id="rId14" Type="http://schemas.openxmlformats.org/officeDocument/2006/relationships/theme" Target="theme/theme1.xml" />
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野 大地／リサーチ・コンサル／JRI (takano daichi)" userId="78397409-2cae-4406-bab0-e7743316622b" providerId="ADAL" clId="{D7B03777-02D4-418A-AA7E-2D0CFF93EE92}"/>
    <pc:docChg chg="undo custSel addSld delSld modSld sldOrd">
      <pc:chgData name="高野 大地／リサーチ・コンサル／JRI (takano daichi)" userId="78397409-2cae-4406-bab0-e7743316622b" providerId="ADAL" clId="{D7B03777-02D4-418A-AA7E-2D0CFF93EE92}" dt="2023-05-18T07:11:15.780" v="487" actId="20577"/>
      <pc:docMkLst>
        <pc:docMk/>
      </pc:docMkLst>
      <pc:sldChg chg="modSp mod">
        <pc:chgData name="高野 大地／リサーチ・コンサル／JRI (takano daichi)" userId="78397409-2cae-4406-bab0-e7743316622b" providerId="ADAL" clId="{D7B03777-02D4-418A-AA7E-2D0CFF93EE92}" dt="2023-05-18T06:59:19.917" v="330" actId="20577"/>
        <pc:sldMkLst>
          <pc:docMk/>
          <pc:sldMk cId="1182220095" sldId="305"/>
        </pc:sldMkLst>
        <pc:spChg chg="mod">
          <ac:chgData name="高野 大地／リサーチ・コンサル／JRI (takano daichi)" userId="78397409-2cae-4406-bab0-e7743316622b" providerId="ADAL" clId="{D7B03777-02D4-418A-AA7E-2D0CFF93EE92}" dt="2023-05-18T06:59:19.917" v="330" actId="20577"/>
          <ac:spMkLst>
            <pc:docMk/>
            <pc:sldMk cId="1182220095" sldId="305"/>
            <ac:spMk id="10" creationId="{79A4024B-8182-4609-B73D-A6BA26E341D0}"/>
          </ac:spMkLst>
        </pc:spChg>
      </pc:sldChg>
      <pc:sldChg chg="modSp mod">
        <pc:chgData name="高野 大地／リサーチ・コンサル／JRI (takano daichi)" userId="78397409-2cae-4406-bab0-e7743316622b" providerId="ADAL" clId="{D7B03777-02D4-418A-AA7E-2D0CFF93EE92}" dt="2023-05-18T06:51:39.384" v="12" actId="20577"/>
        <pc:sldMkLst>
          <pc:docMk/>
          <pc:sldMk cId="3756108934" sldId="307"/>
        </pc:sldMkLst>
        <pc:spChg chg="mod">
          <ac:chgData name="高野 大地／リサーチ・コンサル／JRI (takano daichi)" userId="78397409-2cae-4406-bab0-e7743316622b" providerId="ADAL" clId="{D7B03777-02D4-418A-AA7E-2D0CFF93EE92}" dt="2023-05-18T06:51:39.384" v="12" actId="20577"/>
          <ac:spMkLst>
            <pc:docMk/>
            <pc:sldMk cId="3756108934" sldId="307"/>
            <ac:spMk id="2" creationId="{00000000-0000-0000-0000-000000000000}"/>
          </ac:spMkLst>
        </pc:spChg>
      </pc:sldChg>
      <pc:sldChg chg="del">
        <pc:chgData name="高野 大地／リサーチ・コンサル／JRI (takano daichi)" userId="78397409-2cae-4406-bab0-e7743316622b" providerId="ADAL" clId="{D7B03777-02D4-418A-AA7E-2D0CFF93EE92}" dt="2023-05-18T06:57:21.348" v="200" actId="47"/>
        <pc:sldMkLst>
          <pc:docMk/>
          <pc:sldMk cId="4193671059" sldId="308"/>
        </pc:sldMkLst>
      </pc:sldChg>
      <pc:sldChg chg="del">
        <pc:chgData name="高野 大地／リサーチ・コンサル／JRI (takano daichi)" userId="78397409-2cae-4406-bab0-e7743316622b" providerId="ADAL" clId="{D7B03777-02D4-418A-AA7E-2D0CFF93EE92}" dt="2023-05-18T06:57:21.348" v="200" actId="47"/>
        <pc:sldMkLst>
          <pc:docMk/>
          <pc:sldMk cId="2884886304" sldId="310"/>
        </pc:sldMkLst>
      </pc:sldChg>
      <pc:sldChg chg="modSp mod ord">
        <pc:chgData name="高野 大地／リサーチ・コンサル／JRI (takano daichi)" userId="78397409-2cae-4406-bab0-e7743316622b" providerId="ADAL" clId="{D7B03777-02D4-418A-AA7E-2D0CFF93EE92}" dt="2023-05-18T06:51:37.034" v="11" actId="20577"/>
        <pc:sldMkLst>
          <pc:docMk/>
          <pc:sldMk cId="471867208" sldId="313"/>
        </pc:sldMkLst>
        <pc:spChg chg="mod">
          <ac:chgData name="高野 大地／リサーチ・コンサル／JRI (takano daichi)" userId="78397409-2cae-4406-bab0-e7743316622b" providerId="ADAL" clId="{D7B03777-02D4-418A-AA7E-2D0CFF93EE92}" dt="2023-05-18T06:51:37.034" v="11" actId="20577"/>
          <ac:spMkLst>
            <pc:docMk/>
            <pc:sldMk cId="471867208" sldId="313"/>
            <ac:spMk id="9" creationId="{6E823050-E0FE-4A2D-9329-D4BF3B867152}"/>
          </ac:spMkLst>
        </pc:spChg>
      </pc:sldChg>
      <pc:sldChg chg="del">
        <pc:chgData name="高野 大地／リサーチ・コンサル／JRI (takano daichi)" userId="78397409-2cae-4406-bab0-e7743316622b" providerId="ADAL" clId="{D7B03777-02D4-418A-AA7E-2D0CFF93EE92}" dt="2023-05-18T06:57:21.348" v="200" actId="47"/>
        <pc:sldMkLst>
          <pc:docMk/>
          <pc:sldMk cId="1456725399" sldId="315"/>
        </pc:sldMkLst>
      </pc:sldChg>
      <pc:sldChg chg="del">
        <pc:chgData name="高野 大地／リサーチ・コンサル／JRI (takano daichi)" userId="78397409-2cae-4406-bab0-e7743316622b" providerId="ADAL" clId="{D7B03777-02D4-418A-AA7E-2D0CFF93EE92}" dt="2023-05-18T06:57:21.348" v="200" actId="47"/>
        <pc:sldMkLst>
          <pc:docMk/>
          <pc:sldMk cId="743957871" sldId="318"/>
        </pc:sldMkLst>
      </pc:sldChg>
      <pc:sldChg chg="modSp mod ord">
        <pc:chgData name="高野 大地／リサーチ・コンサル／JRI (takano daichi)" userId="78397409-2cae-4406-bab0-e7743316622b" providerId="ADAL" clId="{D7B03777-02D4-418A-AA7E-2D0CFF93EE92}" dt="2023-05-18T07:09:59.791" v="473" actId="20577"/>
        <pc:sldMkLst>
          <pc:docMk/>
          <pc:sldMk cId="2591574834" sldId="319"/>
        </pc:sldMkLst>
        <pc:spChg chg="mod">
          <ac:chgData name="高野 大地／リサーチ・コンサル／JRI (takano daichi)" userId="78397409-2cae-4406-bab0-e7743316622b" providerId="ADAL" clId="{D7B03777-02D4-418A-AA7E-2D0CFF93EE92}" dt="2023-05-18T06:56:31.629" v="198" actId="20577"/>
          <ac:spMkLst>
            <pc:docMk/>
            <pc:sldMk cId="2591574834" sldId="319"/>
            <ac:spMk id="2" creationId="{00000000-0000-0000-0000-000000000000}"/>
          </ac:spMkLst>
        </pc:spChg>
        <pc:spChg chg="mod">
          <ac:chgData name="高野 大地／リサーチ・コンサル／JRI (takano daichi)" userId="78397409-2cae-4406-bab0-e7743316622b" providerId="ADAL" clId="{D7B03777-02D4-418A-AA7E-2D0CFF93EE92}" dt="2023-05-18T07:09:59.791" v="473" actId="20577"/>
          <ac:spMkLst>
            <pc:docMk/>
            <pc:sldMk cId="2591574834" sldId="319"/>
            <ac:spMk id="3" creationId="{00000000-0000-0000-0000-000000000000}"/>
          </ac:spMkLst>
        </pc:spChg>
      </pc:sldChg>
      <pc:sldChg chg="modSp mod">
        <pc:chgData name="高野 大地／リサーチ・コンサル／JRI (takano daichi)" userId="78397409-2cae-4406-bab0-e7743316622b" providerId="ADAL" clId="{D7B03777-02D4-418A-AA7E-2D0CFF93EE92}" dt="2023-05-18T06:52:27.836" v="30" actId="20577"/>
        <pc:sldMkLst>
          <pc:docMk/>
          <pc:sldMk cId="1547321859" sldId="320"/>
        </pc:sldMkLst>
        <pc:spChg chg="mod">
          <ac:chgData name="高野 大地／リサーチ・コンサル／JRI (takano daichi)" userId="78397409-2cae-4406-bab0-e7743316622b" providerId="ADAL" clId="{D7B03777-02D4-418A-AA7E-2D0CFF93EE92}" dt="2023-05-18T06:52:27.836" v="30" actId="20577"/>
          <ac:spMkLst>
            <pc:docMk/>
            <pc:sldMk cId="1547321859" sldId="320"/>
            <ac:spMk id="2" creationId="{00000000-0000-0000-0000-000000000000}"/>
          </ac:spMkLst>
        </pc:spChg>
      </pc:sldChg>
      <pc:sldChg chg="modSp add mod">
        <pc:chgData name="高野 大地／リサーチ・コンサル／JRI (takano daichi)" userId="78397409-2cae-4406-bab0-e7743316622b" providerId="ADAL" clId="{D7B03777-02D4-418A-AA7E-2D0CFF93EE92}" dt="2023-05-18T07:11:15.780" v="487" actId="20577"/>
        <pc:sldMkLst>
          <pc:docMk/>
          <pc:sldMk cId="3035447827" sldId="321"/>
        </pc:sldMkLst>
        <pc:spChg chg="mod">
          <ac:chgData name="高野 大地／リサーチ・コンサル／JRI (takano daichi)" userId="78397409-2cae-4406-bab0-e7743316622b" providerId="ADAL" clId="{D7B03777-02D4-418A-AA7E-2D0CFF93EE92}" dt="2023-05-18T06:56:34.265" v="199" actId="20577"/>
          <ac:spMkLst>
            <pc:docMk/>
            <pc:sldMk cId="3035447827" sldId="321"/>
            <ac:spMk id="2" creationId="{00000000-0000-0000-0000-000000000000}"/>
          </ac:spMkLst>
        </pc:spChg>
        <pc:spChg chg="mod">
          <ac:chgData name="高野 大地／リサーチ・コンサル／JRI (takano daichi)" userId="78397409-2cae-4406-bab0-e7743316622b" providerId="ADAL" clId="{D7B03777-02D4-418A-AA7E-2D0CFF93EE92}" dt="2023-05-18T07:11:15.780" v="487" actId="20577"/>
          <ac:spMkLst>
            <pc:docMk/>
            <pc:sldMk cId="3035447827" sldId="321"/>
            <ac:spMk id="3" creationId="{00000000-0000-0000-0000-000000000000}"/>
          </ac:spMkLst>
        </pc:spChg>
      </pc:sldChg>
    </pc:docChg>
  </pc:docChgLst>
</pc:chgInfo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2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C1A1BA-84E3-42A9-9947-44E161CAFAE2}" type="datetimeFigureOut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FA5BC-3C9F-41F4-BE49-B5BC0655F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651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82A1C641-4A2D-49C9-8E7A-B06C361A0A7A}" type="datetime1">
              <a:rPr lang="ja-JP" altLang="en-US" smtClean="0"/>
              <a:t>2023/5/18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fld id="{2B573624-9676-401E-A4F8-639460B6B7DA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98048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D09D-4B52-4FB3-BF27-388C9EA87C1A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378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BB1-CC66-490F-9C6C-41DDA38458F3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241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311FF-428C-440E-AF09-9C196D3D6AF3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430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BEA5-BB4F-454B-BF8F-A5393E977F70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186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BB9DE-20D7-48DC-87DF-55B05367C8A8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080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62BCE-2864-4E34-8B7F-CA4230B907ED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69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84CEA-66E3-4C09-9981-49C03DF513D2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2195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E89C-9A0E-44DC-BA7C-6E3F2A07AC19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8501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0726A-4D28-4CAE-A36D-7005469D419F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6398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80A35-69F1-4E6B-BCC6-20BB70B95075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964172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D4A7A-379E-47C6-AA60-4892B56834B3}" type="datetime1">
              <a:rPr kumimoji="1" lang="ja-JP" altLang="en-US" smtClean="0"/>
              <a:t>2023/5/18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73624-9676-401E-A4F8-639460B6B7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7418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1.xml" />
</Relationships>
</file>

<file path=ppt/slides/_rels/slide2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3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4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5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_rels/slide6.xml.rels>&#65279;<?xml version="1.0" encoding="utf-8" standalone="yes"?>
<Relationships xmlns="http://schemas.openxmlformats.org/package/2006/relationships">
  <Relationship Id="rId1" Type="http://schemas.openxmlformats.org/officeDocument/2006/relationships/slideLayout" Target="../slideLayouts/slideLayout2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E79BFF-2033-43F3-849E-17BF905A94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3600" dirty="0"/>
              <a:t>【</a:t>
            </a:r>
            <a:r>
              <a:rPr lang="ja-JP" altLang="en-US" sz="3600" dirty="0"/>
              <a:t>プロジェクト名称 </a:t>
            </a:r>
            <a:r>
              <a:rPr kumimoji="1" lang="en-US" altLang="ja-JP" sz="3600" dirty="0"/>
              <a:t>】</a:t>
            </a:r>
            <a:endParaRPr kumimoji="1" lang="ja-JP" altLang="en-US" sz="36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6BD95999-0761-4C9D-885B-B3797FD59C0C}"/>
              </a:ext>
            </a:extLst>
          </p:cNvPr>
          <p:cNvSpPr txBox="1">
            <a:spLocks/>
          </p:cNvSpPr>
          <p:nvPr/>
        </p:nvSpPr>
        <p:spPr>
          <a:xfrm>
            <a:off x="611560" y="2996952"/>
            <a:ext cx="77724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sz="2800" dirty="0"/>
              <a:t>【</a:t>
            </a:r>
            <a:r>
              <a:rPr lang="ja-JP" altLang="en-US" sz="2800" dirty="0"/>
              <a:t>団体・法人名 </a:t>
            </a:r>
            <a:r>
              <a:rPr lang="en-US" altLang="ja-JP" sz="2800" dirty="0"/>
              <a:t>】</a:t>
            </a:r>
            <a:endParaRPr lang="ja-JP" altLang="en-US" sz="2800" dirty="0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D998E5F2-F582-4373-9BED-BBF93F124B4F}"/>
              </a:ext>
            </a:extLst>
          </p:cNvPr>
          <p:cNvSpPr txBox="1">
            <a:spLocks/>
          </p:cNvSpPr>
          <p:nvPr/>
        </p:nvSpPr>
        <p:spPr>
          <a:xfrm>
            <a:off x="281016" y="0"/>
            <a:ext cx="8856984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l"/>
            <a:r>
              <a:rPr lang="ja-JP" altLang="en-US" sz="1800" dirty="0">
                <a:solidFill>
                  <a:srgbClr val="FF0000"/>
                </a:solidFill>
              </a:rPr>
              <a:t>こちらのエントリーシートは、貴社の提案内容を評価するためのものです。</a:t>
            </a:r>
            <a:endParaRPr lang="en-US" altLang="ja-JP" sz="1800" dirty="0">
              <a:solidFill>
                <a:srgbClr val="FF0000"/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6C28D16A-479B-4267-80A1-BDDDFF30170D}"/>
              </a:ext>
            </a:extLst>
          </p:cNvPr>
          <p:cNvSpPr txBox="1">
            <a:spLocks/>
          </p:cNvSpPr>
          <p:nvPr/>
        </p:nvSpPr>
        <p:spPr>
          <a:xfrm>
            <a:off x="911340" y="3641914"/>
            <a:ext cx="7596336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sz="2400" u="sng" dirty="0"/>
              <a:t>テーマ</a:t>
            </a:r>
            <a:r>
              <a:rPr lang="en-US" altLang="ja-JP" sz="2400" u="sng" dirty="0"/>
              <a:t>No.</a:t>
            </a:r>
            <a:r>
              <a:rPr lang="ja-JP" altLang="en-US" sz="2400" u="sng" dirty="0"/>
              <a:t>〇〇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71067FF-4836-461E-9B5A-3B2176E29738}"/>
              </a:ext>
            </a:extLst>
          </p:cNvPr>
          <p:cNvSpPr txBox="1"/>
          <p:nvPr/>
        </p:nvSpPr>
        <p:spPr>
          <a:xfrm>
            <a:off x="2532018" y="4421619"/>
            <a:ext cx="4408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solidFill>
                  <a:srgbClr val="FF0000"/>
                </a:solidFill>
              </a:rPr>
              <a:t>※</a:t>
            </a:r>
            <a:r>
              <a:rPr lang="ja-JP" altLang="en-US" dirty="0">
                <a:solidFill>
                  <a:srgbClr val="FF0000"/>
                </a:solidFill>
              </a:rPr>
              <a:t>応募いただくテーマ</a:t>
            </a:r>
            <a:r>
              <a:rPr lang="en-US" altLang="ja-JP" dirty="0">
                <a:solidFill>
                  <a:srgbClr val="FF0000"/>
                </a:solidFill>
              </a:rPr>
              <a:t>No.</a:t>
            </a:r>
            <a:r>
              <a:rPr lang="ja-JP" altLang="en-US" dirty="0">
                <a:solidFill>
                  <a:srgbClr val="FF0000"/>
                </a:solidFill>
              </a:rPr>
              <a:t>を明記してください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79A4024B-8182-4609-B73D-A6BA26E341D0}"/>
              </a:ext>
            </a:extLst>
          </p:cNvPr>
          <p:cNvSpPr txBox="1">
            <a:spLocks/>
          </p:cNvSpPr>
          <p:nvPr/>
        </p:nvSpPr>
        <p:spPr>
          <a:xfrm>
            <a:off x="467544" y="5229200"/>
            <a:ext cx="8235448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en-US" altLang="ja-JP" sz="1800" dirty="0">
                <a:solidFill>
                  <a:srgbClr val="FF0000"/>
                </a:solidFill>
              </a:rPr>
              <a:t>※</a:t>
            </a:r>
            <a:r>
              <a:rPr lang="ja-JP" altLang="en-US" sz="1800" dirty="0">
                <a:solidFill>
                  <a:srgbClr val="FF0000"/>
                </a:solidFill>
              </a:rPr>
              <a:t>本様式は、自由にデザインを変更して頂いて構いません。</a:t>
            </a:r>
            <a:br>
              <a:rPr lang="en-US" altLang="ja-JP" sz="1800" dirty="0">
                <a:solidFill>
                  <a:srgbClr val="FF0000"/>
                </a:solidFill>
              </a:rPr>
            </a:br>
            <a:r>
              <a:rPr lang="ja-JP" altLang="en-US" sz="1800" dirty="0">
                <a:solidFill>
                  <a:srgbClr val="FF0000"/>
                </a:solidFill>
              </a:rPr>
              <a:t>スライドサイズを</a:t>
            </a:r>
            <a:r>
              <a:rPr lang="en-US" altLang="ja-JP" sz="1800" dirty="0">
                <a:solidFill>
                  <a:srgbClr val="FF0000"/>
                </a:solidFill>
              </a:rPr>
              <a:t>16:9</a:t>
            </a:r>
            <a:r>
              <a:rPr lang="ja-JP" altLang="en-US" sz="1800" dirty="0">
                <a:solidFill>
                  <a:srgbClr val="FF0000"/>
                </a:solidFill>
              </a:rPr>
              <a:t>に変更することも可とします。</a:t>
            </a:r>
            <a:endParaRPr lang="en-US" altLang="ja-JP" sz="1800" dirty="0">
              <a:solidFill>
                <a:srgbClr val="FF0000"/>
              </a:solidFill>
            </a:endParaRPr>
          </a:p>
          <a:p>
            <a:r>
              <a:rPr lang="ja-JP" altLang="en-US" sz="1800" dirty="0">
                <a:solidFill>
                  <a:srgbClr val="FF0000"/>
                </a:solidFill>
              </a:rPr>
              <a:t>ページ数の上限もありませんが</a:t>
            </a:r>
            <a:r>
              <a:rPr lang="en-US" altLang="ja-JP" sz="1800" dirty="0">
                <a:solidFill>
                  <a:srgbClr val="FF0000"/>
                </a:solidFill>
              </a:rPr>
              <a:t>5~10</a:t>
            </a:r>
            <a:r>
              <a:rPr lang="ja-JP" altLang="en-US" sz="1800" dirty="0">
                <a:solidFill>
                  <a:srgbClr val="FF0000"/>
                </a:solidFill>
              </a:rPr>
              <a:t>ページ程度を目安にしてください。</a:t>
            </a:r>
            <a:br>
              <a:rPr lang="en-US" altLang="ja-JP" sz="1800" dirty="0">
                <a:solidFill>
                  <a:srgbClr val="FF0000"/>
                </a:solidFill>
              </a:rPr>
            </a:br>
            <a:r>
              <a:rPr lang="ja-JP" altLang="en-US" sz="1800" dirty="0">
                <a:solidFill>
                  <a:srgbClr val="FF0000"/>
                </a:solidFill>
              </a:rPr>
              <a:t>（なお、ピッチの際は本資料以外を使用して頂くことも可能です）</a:t>
            </a:r>
            <a:endParaRPr lang="en-US" altLang="ja-JP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22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貴社が本事業に応募するにあたって選択されたテーマについて、取り組むべき課題を定義し、その課題をどのように解決するのか、提案する技術やサービスの概要を入れて記載してください。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6E823050-E0FE-4A2D-9329-D4BF3B8671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選択テーマについての課題認識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1867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本提案の内容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今回提案したいと考えている具体的な内容と、予定している具体的な方法を、提案の魅力や意義、実現可能性が伝わるように記載してください。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既に他のフィールド等で実施実績がある場合はその旨を記載していください。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6108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本提案の目標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本提案を通じて貴社が達成したい目標を以下から選択し、具体的な内容と合わせて記載してください。</a:t>
            </a:r>
            <a:b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自治体への自社製品・サービスの導入</a:t>
            </a:r>
            <a:b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自治体と連携したプロジェクト立上げ</a:t>
            </a:r>
            <a:b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 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自治体の協力が必要な事項に対する自治体からの支援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b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 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自治体内の企業、住民への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PR</a:t>
            </a:r>
            <a:b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5. 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その他（　　　　）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321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自治体に期待する支援内容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自治体等から支援が必要な場合、具体的に必要な支援内容を記載してください。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将来的に自治体から支出する必要がある提案の場合は、想定する支出額を記載してください。</a:t>
            </a:r>
            <a:endParaRPr kumimoji="1" lang="ja-JP" altLang="en-US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5748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自治体における本提案の意義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本提案内容を進めるために、</a:t>
            </a:r>
            <a:r>
              <a:rPr lang="ja-JP" altLang="en-US" sz="18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自治体が貴社を支援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することにどのような意義があるか、自治体側の視点で記載してください。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73624-9676-401E-A4F8-639460B6B7DA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447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1.xml" />
</Relationships>
</file>

<file path=customXml/_rels/item2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2.xml" />
</Relationships>
</file>

<file path=customXml/_rels/item3.xml.rels>&#65279;<?xml version="1.0" encoding="utf-8" standalone="yes"?>
<Relationships xmlns="http://schemas.openxmlformats.org/package/2006/relationships">
  <Relationship Id="rId1" Type="http://schemas.openxmlformats.org/officeDocument/2006/relationships/customXmlProps" Target="itemProps3.xml" />
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E69B17A516D24080984BE44A8D4236" ma:contentTypeVersion="11" ma:contentTypeDescription="新しいドキュメントを作成します。" ma:contentTypeScope="" ma:versionID="a57c5a5ed639b77d49fbf6d7fc5f8c50">
  <xsd:schema xmlns:xsd="http://www.w3.org/2001/XMLSchema" xmlns:xs="http://www.w3.org/2001/XMLSchema" xmlns:p="http://schemas.microsoft.com/office/2006/metadata/properties" xmlns:ns2="4457601d-a820-46a8-9e18-a2cbb8992584" xmlns:ns3="a97e9194-327b-476c-b542-15bf68959da3" targetNamespace="http://schemas.microsoft.com/office/2006/metadata/properties" ma:root="true" ma:fieldsID="589c70b4ec595da02c6d00818b1f15a5" ns2:_="" ns3:_="">
    <xsd:import namespace="4457601d-a820-46a8-9e18-a2cbb8992584"/>
    <xsd:import namespace="a97e9194-327b-476c-b542-15bf68959da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7601d-a820-46a8-9e18-a2cbb89925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7e9194-327b-476c-b542-15bf68959da3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10d00fe6-92b5-4e8d-8372-59588549e399}" ma:internalName="TaxCatchAll" ma:showField="CatchAllData" ma:web="a97e9194-327b-476c-b542-15bf68959da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457601d-a820-46a8-9e18-a2cbb8992584">
      <Terms xmlns="http://schemas.microsoft.com/office/infopath/2007/PartnerControls"/>
    </lcf76f155ced4ddcb4097134ff3c332f>
    <TaxCatchAll xmlns="a97e9194-327b-476c-b542-15bf68959da3" xsi:nil="true"/>
  </documentManagement>
</p:properties>
</file>

<file path=customXml/itemProps1.xml><?xml version="1.0" encoding="utf-8"?>
<ds:datastoreItem xmlns:ds="http://schemas.openxmlformats.org/officeDocument/2006/customXml" ds:itemID="{28180A8A-DD8A-41B4-ADD6-71F7F73AC67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BB3CE4C-BED8-48E3-83AD-6E004EA612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7601d-a820-46a8-9e18-a2cbb8992584"/>
    <ds:schemaRef ds:uri="a97e9194-327b-476c-b542-15bf68959d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2C9B63-36A7-4648-9C9F-CF2EB7C384EF}">
  <ds:schemaRefs>
    <ds:schemaRef ds:uri="http://purl.org/dc/terms/"/>
    <ds:schemaRef ds:uri="4457601d-a820-46a8-9e18-a2cbb899258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97e9194-327b-476c-b542-15bf68959da3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1551</TotalTime>
  <Words>395</Words>
  <Application>Microsoft Office PowerPoint</Application>
  <PresentationFormat>画面に合わせる (4:3)</PresentationFormat>
  <Paragraphs>24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メイリオ</vt:lpstr>
      <vt:lpstr>Arial</vt:lpstr>
      <vt:lpstr>Calibri</vt:lpstr>
      <vt:lpstr>Office ​​テーマ</vt:lpstr>
      <vt:lpstr>【プロジェクト名称 】</vt:lpstr>
      <vt:lpstr>1　選択テーマについての課題認識</vt:lpstr>
      <vt:lpstr>2　本提案の内容</vt:lpstr>
      <vt:lpstr>3　本提案の目標</vt:lpstr>
      <vt:lpstr>4　自治体に期待する支援内容</vt:lpstr>
      <vt:lpstr>5　自治体における本提案の意義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事業名（プロジェクト名）</dc:title>
  <dc:creator>上田　浩平</dc:creator>
  <cp:lastModifiedBy>高野 大地／リサーチ・コンサル／JRI (takano daichi)</cp:lastModifiedBy>
  <cp:revision>30</cp:revision>
  <cp:lastPrinted>2018-05-07T10:03:57Z</cp:lastPrinted>
  <dcterms:modified xsi:type="dcterms:W3CDTF">2023-05-18T07:11:16Z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0x010100C4E69B17A516D24080984BE44A8D4236</vt:lpwstr>
  </property>
  <property fmtid="{D5CDD505-2E9C-101B-9397-08002B2CF9AE}" pid="3" name="MediaServiceImageTags">
    <vt:lpwstr/>
  </property>
</Properties>
</file>